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DB2E05-A973-4578-9971-A8DE9487E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885950"/>
            <a:ext cx="8915399" cy="2200275"/>
          </a:xfrm>
        </p:spPr>
        <p:txBody>
          <a:bodyPr/>
          <a:lstStyle/>
          <a:p>
            <a:r>
              <a:rPr lang="ru-RU" dirty="0"/>
              <a:t>ИМЯ СУЩЕСТВИТЕЛЬНОЕ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EA0130-6C84-41CB-827E-06593FCE6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4700" y="5219700"/>
            <a:ext cx="4379912" cy="1638300"/>
          </a:xfrm>
        </p:spPr>
        <p:txBody>
          <a:bodyPr/>
          <a:lstStyle/>
          <a:p>
            <a:r>
              <a:rPr lang="ru-RU" dirty="0"/>
              <a:t>Семененкова  Ольга </a:t>
            </a:r>
            <a:r>
              <a:rPr lang="ru-RU" dirty="0" err="1"/>
              <a:t>Юозасовна</a:t>
            </a:r>
            <a:r>
              <a:rPr lang="ru-RU" dirty="0"/>
              <a:t> </a:t>
            </a:r>
          </a:p>
          <a:p>
            <a:r>
              <a:rPr lang="ru-RU" dirty="0"/>
              <a:t>учитель коррекционного обучения</a:t>
            </a:r>
          </a:p>
          <a:p>
            <a:r>
              <a:rPr lang="ru-RU" dirty="0"/>
              <a:t>МБОУ «ООШ №8 </a:t>
            </a:r>
            <a:r>
              <a:rPr lang="ru-RU" dirty="0" err="1"/>
              <a:t>им.А.А.Разгуляева</a:t>
            </a:r>
            <a:r>
              <a:rPr lang="ru-RU" dirty="0"/>
              <a:t>»</a:t>
            </a:r>
          </a:p>
          <a:p>
            <a:r>
              <a:rPr lang="ru-RU" dirty="0"/>
              <a:t>г. Усолье- Сибирское</a:t>
            </a:r>
          </a:p>
        </p:txBody>
      </p:sp>
    </p:spTree>
    <p:extLst>
      <p:ext uri="{BB962C8B-B14F-4D97-AF65-F5344CB8AC3E}">
        <p14:creationId xmlns:p14="http://schemas.microsoft.com/office/powerpoint/2010/main" val="4164237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B72EF-E57F-4453-A158-4FD506F2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4400" b="1" dirty="0"/>
          </a:p>
        </p:txBody>
      </p:sp>
      <p:pic>
        <p:nvPicPr>
          <p:cNvPr id="1026" name="Picture 2" descr="Род имени существительного. Дифференциация существительных разного рода |  Дефектология Проф">
            <a:extLst>
              <a:ext uri="{FF2B5EF4-FFF2-40B4-BE49-F238E27FC236}">
                <a16:creationId xmlns:a16="http://schemas.microsoft.com/office/drawing/2014/main" id="{95C5E6D3-31C3-425D-9994-E5B36798C6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552450"/>
            <a:ext cx="8911687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220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11850-404D-466A-82D4-FE64F8E71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240.Прочитайте.Спишите пропущенные буквы. Определите падеж и склонение имён  существительных - Школьные Знания.com">
            <a:extLst>
              <a:ext uri="{FF2B5EF4-FFF2-40B4-BE49-F238E27FC236}">
                <a16:creationId xmlns:a16="http://schemas.microsoft.com/office/drawing/2014/main" id="{4CCCAECB-0865-4744-B2EE-FAEE2CAE5C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6" y="104775"/>
            <a:ext cx="9056686" cy="6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45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E203F0-6797-432F-8619-157C67F98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</a:t>
            </a:r>
            <a:r>
              <a:rPr lang="ru-RU" sz="6600" dirty="0"/>
              <a:t>ДЕВИЗ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1842DC-A4DC-4B3F-9516-A38A7D7F7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« Знания ,не скрывай,      на       вопросы отвечай»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059E91-ED07-4852-9BB0-9B6084541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1" y="3429001"/>
            <a:ext cx="46863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0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03A94-11E4-4C29-9247-69DDED23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C15103-D763-4B87-A8D4-13A3A4CDF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5" y="2133600"/>
            <a:ext cx="9075737" cy="3524250"/>
          </a:xfrm>
        </p:spPr>
        <p:txBody>
          <a:bodyPr>
            <a:normAutofit/>
          </a:bodyPr>
          <a:lstStyle/>
          <a:p>
            <a:r>
              <a:rPr lang="ru-RU" sz="5400" dirty="0"/>
              <a:t>Давно  живу я в мире этом,</a:t>
            </a:r>
          </a:p>
          <a:p>
            <a:r>
              <a:rPr lang="ru-RU" sz="5400" dirty="0"/>
              <a:t>Даю названия предметам.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F25AEE6-B50A-42CA-81F2-AC77C5C4B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299" y="3648075"/>
            <a:ext cx="349567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4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D17C26-47E4-4DE9-8F47-8D0E93977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21218B-4808-443C-B566-BA84B6D22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                                                </a:t>
            </a:r>
          </a:p>
          <a:p>
            <a:pPr marL="0" indent="0">
              <a:buNone/>
            </a:pPr>
            <a:r>
              <a:rPr lang="ru-RU" sz="6000" dirty="0"/>
              <a:t>                </a:t>
            </a:r>
            <a:r>
              <a:rPr lang="ru-RU" sz="6000" b="1" dirty="0"/>
              <a:t>имя   </a:t>
            </a:r>
          </a:p>
          <a:p>
            <a:pPr marL="0" indent="0">
              <a:buNone/>
            </a:pPr>
            <a:r>
              <a:rPr lang="ru-RU" sz="6000" b="1" dirty="0"/>
              <a:t>     существительное          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9073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99C282-9AB4-41A1-97FB-D34E93230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FE23BDF1-0213-42DF-AA62-C298DE10EF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2576" y="0"/>
            <a:ext cx="10525124" cy="6858000"/>
          </a:xfrm>
        </p:spPr>
      </p:pic>
    </p:spTree>
    <p:extLst>
      <p:ext uri="{BB962C8B-B14F-4D97-AF65-F5344CB8AC3E}">
        <p14:creationId xmlns:p14="http://schemas.microsoft.com/office/powerpoint/2010/main" val="113164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3572D-93FD-41E5-AC71-9F2D69741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FA9D129-C47A-4A59-AE41-E0FA8C0D14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350" y="1"/>
            <a:ext cx="10534649" cy="6858000"/>
          </a:xfrm>
        </p:spPr>
      </p:pic>
    </p:spTree>
    <p:extLst>
      <p:ext uri="{BB962C8B-B14F-4D97-AF65-F5344CB8AC3E}">
        <p14:creationId xmlns:p14="http://schemas.microsoft.com/office/powerpoint/2010/main" val="280420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28A5B-51A7-4BC7-B38D-650FC5B8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179F0BC-AD56-4B8B-80FC-04B772E726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6850" y="-1"/>
            <a:ext cx="10601325" cy="7096125"/>
          </a:xfrm>
        </p:spPr>
      </p:pic>
    </p:spTree>
    <p:extLst>
      <p:ext uri="{BB962C8B-B14F-4D97-AF65-F5344CB8AC3E}">
        <p14:creationId xmlns:p14="http://schemas.microsoft.com/office/powerpoint/2010/main" val="272797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4BA879-DD67-4973-A1FC-561A9C884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/>
              <a:t>                        ИМЯ</a:t>
            </a:r>
            <a:br>
              <a:rPr lang="ru-RU" sz="4800" dirty="0"/>
            </a:br>
            <a:r>
              <a:rPr lang="ru-RU" sz="4800" dirty="0"/>
              <a:t>       СУЩЕСТВИТЕЛЬНОЕ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5048F6-5A1C-43A0-9130-E8EEFE4D0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-</a:t>
            </a:r>
            <a:r>
              <a:rPr lang="ru-RU" sz="4000" b="1" dirty="0"/>
              <a:t>ОТВЕЧАЕТ НА ВОПРОСЫ КТО ? ЧТО?</a:t>
            </a:r>
          </a:p>
          <a:p>
            <a:endParaRPr lang="ru-RU" sz="4000" b="1" dirty="0"/>
          </a:p>
          <a:p>
            <a:r>
              <a:rPr lang="ru-RU" sz="4000" b="1" dirty="0"/>
              <a:t>ОБОЗНАЧАЕТ ПРЕДМЕТ</a:t>
            </a:r>
          </a:p>
          <a:p>
            <a:pPr marL="0" indent="0">
              <a:buNone/>
            </a:pPr>
            <a:endParaRPr lang="ru-RU" sz="4000" b="1" dirty="0"/>
          </a:p>
          <a:p>
            <a:r>
              <a:rPr lang="ru-RU" sz="4000" b="1" dirty="0"/>
              <a:t>В ПРЕДЛОЖЕНИИ  ЯВЛЯЕТСЯ ПОДЛЕЖАЩИМ И ДОПОЛНЕНИЕМ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72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C2476-8B31-4466-8959-5FDD7019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433D343-94C0-4FA9-A281-50D69576A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6975" y="0"/>
            <a:ext cx="9372600" cy="6858000"/>
          </a:xfrm>
        </p:spPr>
      </p:pic>
    </p:spTree>
    <p:extLst>
      <p:ext uri="{BB962C8B-B14F-4D97-AF65-F5344CB8AC3E}">
        <p14:creationId xmlns:p14="http://schemas.microsoft.com/office/powerpoint/2010/main" val="6958085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75</Words>
  <Application>Microsoft Office PowerPoint</Application>
  <PresentationFormat>Широкоэкранный</PresentationFormat>
  <Paragraphs>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Легкий дым</vt:lpstr>
      <vt:lpstr>ИМЯ СУЩЕСТВИТЕЛЬНОЕ</vt:lpstr>
      <vt:lpstr>                         ДЕВИЗ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ИМЯ        СУЩЕСТВИТЕЛЬНОЕ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СУЩЕСТВИТЕЛЬНОЕ</dc:title>
  <dc:creator>Ольга Семененкова</dc:creator>
  <cp:lastModifiedBy>Ольга Семененкова</cp:lastModifiedBy>
  <cp:revision>3</cp:revision>
  <dcterms:created xsi:type="dcterms:W3CDTF">2023-08-25T02:39:29Z</dcterms:created>
  <dcterms:modified xsi:type="dcterms:W3CDTF">2023-08-28T01:29:14Z</dcterms:modified>
</cp:coreProperties>
</file>